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V="1">
            <a:off x="8366760" y="960120"/>
            <a:ext cx="1280160" cy="45720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646920" y="960120"/>
            <a:ext cx="1280160" cy="64008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417320"/>
            <a:ext cx="548640" cy="118872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10378440" y="1600200"/>
            <a:ext cx="548640" cy="128016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915400" y="2606040"/>
            <a:ext cx="1463040" cy="27432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flipV="1">
            <a:off x="10378440" y="2514600"/>
            <a:ext cx="1097280" cy="36576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V="1">
            <a:off x="8092440" y="2606040"/>
            <a:ext cx="822960" cy="109728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15400" y="2606040"/>
            <a:ext cx="640080" cy="146304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V="1">
            <a:off x="9555480" y="2880360"/>
            <a:ext cx="822960" cy="118872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V="1">
            <a:off x="9555480" y="3977640"/>
            <a:ext cx="1554480" cy="9144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92440" y="3703320"/>
            <a:ext cx="640080" cy="137160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flipV="1">
            <a:off x="8732520" y="4069080"/>
            <a:ext cx="822960" cy="100584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flipV="1">
            <a:off x="10287000" y="3977640"/>
            <a:ext cx="822960" cy="137160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732520" y="5074920"/>
            <a:ext cx="1554480" cy="27432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flipV="1">
            <a:off x="10287000" y="4983480"/>
            <a:ext cx="1280160" cy="36576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flipV="1">
            <a:off x="9464040" y="5349240"/>
            <a:ext cx="822960" cy="64008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732520" y="5074920"/>
            <a:ext cx="731520" cy="914400"/>
          </a:xfrm>
          <a:prstGeom prst="line">
            <a:avLst/>
          </a:prstGeom>
          <a:noFill/>
          <a:ln w="11430">
            <a:solidFill>
              <a:srgbClr val="2A3A5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93608" y="1344168"/>
            <a:ext cx="146304" cy="146304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20" name="Shape 18"/>
          <p:cNvSpPr/>
          <p:nvPr/>
        </p:nvSpPr>
        <p:spPr>
          <a:xfrm>
            <a:off x="9596628" y="909828"/>
            <a:ext cx="100584" cy="100584"/>
          </a:xfrm>
          <a:prstGeom prst="ellipse">
            <a:avLst/>
          </a:prstGeom>
          <a:solidFill>
            <a:srgbClr val="8B98B0"/>
          </a:solidFill>
          <a:ln/>
        </p:spPr>
      </p:sp>
      <p:sp>
        <p:nvSpPr>
          <p:cNvPr id="21" name="Shape 19"/>
          <p:cNvSpPr/>
          <p:nvPr/>
        </p:nvSpPr>
        <p:spPr>
          <a:xfrm>
            <a:off x="10835640" y="1508760"/>
            <a:ext cx="182880" cy="182880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22" name="Shape 20"/>
          <p:cNvSpPr/>
          <p:nvPr/>
        </p:nvSpPr>
        <p:spPr>
          <a:xfrm>
            <a:off x="8796528" y="2487168"/>
            <a:ext cx="237744" cy="237744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19004" y="2820924"/>
            <a:ext cx="118872" cy="118872"/>
          </a:xfrm>
          <a:prstGeom prst="ellipse">
            <a:avLst/>
          </a:prstGeom>
          <a:solidFill>
            <a:srgbClr val="8B98B0"/>
          </a:solidFill>
          <a:ln/>
        </p:spPr>
      </p:sp>
      <p:sp>
        <p:nvSpPr>
          <p:cNvPr id="24" name="Shape 22"/>
          <p:cNvSpPr/>
          <p:nvPr/>
        </p:nvSpPr>
        <p:spPr>
          <a:xfrm>
            <a:off x="11425428" y="2464308"/>
            <a:ext cx="100584" cy="100584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25" name="Shape 23"/>
          <p:cNvSpPr/>
          <p:nvPr/>
        </p:nvSpPr>
        <p:spPr>
          <a:xfrm>
            <a:off x="8037576" y="3648456"/>
            <a:ext cx="109728" cy="109728"/>
          </a:xfrm>
          <a:prstGeom prst="ellipse">
            <a:avLst/>
          </a:prstGeom>
          <a:solidFill>
            <a:srgbClr val="8B98B0"/>
          </a:solidFill>
          <a:ln/>
        </p:spPr>
      </p:sp>
      <p:sp>
        <p:nvSpPr>
          <p:cNvPr id="26" name="Shape 24"/>
          <p:cNvSpPr/>
          <p:nvPr/>
        </p:nvSpPr>
        <p:spPr>
          <a:xfrm>
            <a:off x="9418320" y="3931920"/>
            <a:ext cx="274320" cy="274320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27" name="Shape 25"/>
          <p:cNvSpPr/>
          <p:nvPr/>
        </p:nvSpPr>
        <p:spPr>
          <a:xfrm>
            <a:off x="11045952" y="3913632"/>
            <a:ext cx="128016" cy="128016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28" name="Shape 26"/>
          <p:cNvSpPr/>
          <p:nvPr/>
        </p:nvSpPr>
        <p:spPr>
          <a:xfrm>
            <a:off x="8673084" y="5015484"/>
            <a:ext cx="118872" cy="118872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29" name="Shape 27"/>
          <p:cNvSpPr/>
          <p:nvPr/>
        </p:nvSpPr>
        <p:spPr>
          <a:xfrm>
            <a:off x="10204704" y="5266944"/>
            <a:ext cx="164592" cy="164592"/>
          </a:xfrm>
          <a:prstGeom prst="ellipse">
            <a:avLst/>
          </a:prstGeom>
          <a:solidFill>
            <a:srgbClr val="8B98B0"/>
          </a:solidFill>
          <a:ln/>
        </p:spPr>
      </p:sp>
      <p:sp>
        <p:nvSpPr>
          <p:cNvPr id="30" name="Shape 28"/>
          <p:cNvSpPr/>
          <p:nvPr/>
        </p:nvSpPr>
        <p:spPr>
          <a:xfrm>
            <a:off x="11516868" y="4933188"/>
            <a:ext cx="100584" cy="100584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31" name="Shape 29"/>
          <p:cNvSpPr/>
          <p:nvPr/>
        </p:nvSpPr>
        <p:spPr>
          <a:xfrm>
            <a:off x="9418320" y="5943600"/>
            <a:ext cx="91440" cy="91440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32" name="Shape 30"/>
          <p:cNvSpPr/>
          <p:nvPr/>
        </p:nvSpPr>
        <p:spPr>
          <a:xfrm>
            <a:off x="685800" y="1417320"/>
            <a:ext cx="292608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85800" y="1406347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 YOU CAN DEFEND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85800" y="2331720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· DECISION ASSURANCE INFRASTRUCTURE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58368" y="2697480"/>
            <a:ext cx="6949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</a:t>
            </a:r>
            <a:endParaRPr lang="en-US" sz="6000" dirty="0"/>
          </a:p>
        </p:txBody>
      </p:sp>
      <p:sp>
        <p:nvSpPr>
          <p:cNvPr id="36" name="Text 34"/>
          <p:cNvSpPr/>
          <p:nvPr/>
        </p:nvSpPr>
        <p:spPr>
          <a:xfrm>
            <a:off x="685800" y="388620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live threat-intelligence graph — </a:t>
            </a:r>
            <a:pPr indent="0" marL="0">
              <a:buNone/>
            </a:pPr>
            <a:r>
              <a:rPr lang="en-US" sz="200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provable, not asserted.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685800" y="62636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intelgraph.summitcognitive.ai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486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91440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Intelligence work dies in review.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85800" y="2011680"/>
            <a:ext cx="3520440" cy="3017520"/>
          </a:xfrm>
          <a:prstGeom prst="roundRect">
            <a:avLst>
              <a:gd name="adj" fmla="val 3636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2478024"/>
            <a:ext cx="201168" cy="201168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2880360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Findings are asserted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05840" y="3584448"/>
            <a:ext cx="28803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brief says what the analyst concluded — not what the conclusion rests on. Reviewers are asked to take the judgment on faith.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489704" y="2011680"/>
            <a:ext cx="3520440" cy="3017520"/>
          </a:xfrm>
          <a:prstGeom prst="roundRect">
            <a:avLst>
              <a:gd name="adj" fmla="val 3636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09744" y="2478024"/>
            <a:ext cx="201168" cy="201168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10" name="Text 8"/>
          <p:cNvSpPr/>
          <p:nvPr/>
        </p:nvSpPr>
        <p:spPr>
          <a:xfrm>
            <a:off x="4809744" y="2880360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are scattered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809744" y="3584448"/>
            <a:ext cx="28803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lives across tickets, feeds, spreadsheets and inboxes. Reassembling it for a challenge takes longer than the analysis did.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93608" y="2011680"/>
            <a:ext cx="3520440" cy="3017520"/>
          </a:xfrm>
          <a:prstGeom prst="roundRect">
            <a:avLst>
              <a:gd name="adj" fmla="val 3636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13648" y="2478024"/>
            <a:ext cx="201168" cy="201168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14" name="Text 12"/>
          <p:cNvSpPr/>
          <p:nvPr/>
        </p:nvSpPr>
        <p:spPr>
          <a:xfrm>
            <a:off x="8613648" y="2880360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 can't be rebuilt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613648" y="3584448"/>
            <a:ext cx="28803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later, nobody can replay why a link was made or what was known at the time. The work can't be defended.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5800" y="5532120"/>
            <a:ext cx="10835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cost isn't the analysis. </a:t>
            </a:r>
            <a:pPr indent="0" marL="0">
              <a:buNone/>
            </a:pPr>
            <a:r>
              <a:rPr lang="en-US" sz="1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every hour spent re-proving work that was already done.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486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91440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graph. Briefs on top. Receipts underneath.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85800" y="2057400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 resolves real APT actors, CVEs and ATT&amp;CK techniques into a single live investigation graph — then makes every conclusion drawn from it inspectable.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5800" y="4709160"/>
            <a:ext cx="224028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A5B4F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4698187"/>
            <a:ext cx="2240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WORKING SYSTEM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892040" y="2011680"/>
            <a:ext cx="6629400" cy="1298448"/>
          </a:xfrm>
          <a:prstGeom prst="roundRect">
            <a:avLst>
              <a:gd name="adj" fmla="val 8451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2080" y="2569464"/>
            <a:ext cx="182880" cy="182880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9" name="Text 7"/>
          <p:cNvSpPr/>
          <p:nvPr/>
        </p:nvSpPr>
        <p:spPr>
          <a:xfrm>
            <a:off x="5623560" y="2194560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resolved investigation graph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623560" y="2542032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APT actors, CVEs and ATT&amp;CK techniques resolved into one graph — entities deduplicated, links typed, state tracked over time.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892040" y="3529584"/>
            <a:ext cx="6629400" cy="1298448"/>
          </a:xfrm>
          <a:prstGeom prst="roundRect">
            <a:avLst>
              <a:gd name="adj" fmla="val 8451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212080" y="4087368"/>
            <a:ext cx="182880" cy="182880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13" name="Text 11"/>
          <p:cNvSpPr/>
          <p:nvPr/>
        </p:nvSpPr>
        <p:spPr>
          <a:xfrm>
            <a:off x="5623560" y="3712464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Auto-generated briefs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623560" y="4059936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 state rendered as a readable brief — generated from the graph, not written beside it.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892040" y="5047488"/>
            <a:ext cx="6629400" cy="1298448"/>
          </a:xfrm>
          <a:prstGeom prst="roundRect">
            <a:avLst>
              <a:gd name="adj" fmla="val 8451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12080" y="5605272"/>
            <a:ext cx="182880" cy="182880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17" name="Text 15"/>
          <p:cNvSpPr/>
          <p:nvPr/>
        </p:nvSpPr>
        <p:spPr>
          <a:xfrm>
            <a:off x="5623560" y="52303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Ledger-sealed decision receipts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623560" y="5577840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finding unfolds into a sealed receipt: the evidence chain, the sources, the reasoning that produced it.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486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WORKING LOOP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91440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 in. Sealed receipt out.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862176" y="2377440"/>
            <a:ext cx="8467344" cy="0"/>
          </a:xfrm>
          <a:prstGeom prst="line">
            <a:avLst/>
          </a:prstGeom>
          <a:noFill/>
          <a:ln w="15240">
            <a:solidFill>
              <a:srgbClr val="2A3A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04976" y="2148840"/>
            <a:ext cx="457200" cy="457200"/>
          </a:xfrm>
          <a:prstGeom prst="ellipse">
            <a:avLst/>
          </a:prstGeom>
          <a:solidFill>
            <a:srgbClr val="121A28"/>
          </a:solidFill>
          <a:ln w="15875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04976" y="2130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91160" y="2880360"/>
            <a:ext cx="2084832" cy="2331720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4040" y="3108960"/>
            <a:ext cx="17190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Ingest signal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74040" y="3840480"/>
            <a:ext cx="17190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Feeds, reports and observables land in one place.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36112" y="2148840"/>
            <a:ext cx="457200" cy="457200"/>
          </a:xfrm>
          <a:prstGeom prst="ellipse">
            <a:avLst/>
          </a:prstGeom>
          <a:solidFill>
            <a:srgbClr val="121A28"/>
          </a:solidFill>
          <a:ln w="15875">
            <a:solidFill>
              <a:srgbClr val="A5B4F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6112" y="2130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2822296" y="2880360"/>
            <a:ext cx="2084832" cy="2331720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05176" y="3108960"/>
            <a:ext cx="17190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 entities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005176" y="3840480"/>
            <a:ext cx="17190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Actors, CVEs and techniques deduplicated into canonical nodes.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867248" y="2148840"/>
            <a:ext cx="457200" cy="457200"/>
          </a:xfrm>
          <a:prstGeom prst="ellipse">
            <a:avLst/>
          </a:prstGeom>
          <a:solidFill>
            <a:srgbClr val="121A28"/>
          </a:solidFill>
          <a:ln w="15875">
            <a:solidFill>
              <a:srgbClr val="6AA5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67248" y="2130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053432" y="2880360"/>
            <a:ext cx="2084832" cy="2331720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36312" y="3108960"/>
            <a:ext cx="17190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Investigate the graph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236312" y="3840480"/>
            <a:ext cx="17190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Why-paths between entities; historical state at any point in time.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098384" y="2148840"/>
            <a:ext cx="457200" cy="457200"/>
          </a:xfrm>
          <a:prstGeom prst="ellipse">
            <a:avLst/>
          </a:prstGeom>
          <a:solidFill>
            <a:srgbClr val="121A28"/>
          </a:solidFill>
          <a:ln w="15875">
            <a:solidFill>
              <a:srgbClr val="7EE2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98384" y="2130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7284568" y="2880360"/>
            <a:ext cx="2084832" cy="2331720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7448" y="3108960"/>
            <a:ext cx="17190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Auto-generate the brief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467448" y="3840480"/>
            <a:ext cx="17190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investigation rendered as a readable, current brief.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0329520" y="2148840"/>
            <a:ext cx="457200" cy="457200"/>
          </a:xfrm>
          <a:prstGeom prst="ellipse">
            <a:avLst/>
          </a:prstGeom>
          <a:solidFill>
            <a:srgbClr val="121A28"/>
          </a:solidFill>
          <a:ln w="15875">
            <a:solidFill>
              <a:srgbClr val="A5B4F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29520" y="2130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9515704" y="2880360"/>
            <a:ext cx="2084832" cy="2331720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698584" y="3108960"/>
            <a:ext cx="17190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 the receipt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698584" y="3840480"/>
            <a:ext cx="17190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finding backed by a ledger-sealed decision receipt.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85800" y="5806440"/>
            <a:ext cx="10835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pipeline you assemble — </a:t>
            </a:r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loop the console already runs.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FITS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868680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evaluation domains.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656832" y="960120"/>
            <a:ext cx="484632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56832" y="949147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DESIGNS — NOT CUSTOMER RESULTS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83080"/>
            <a:ext cx="5422392" cy="2084832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1560" y="2203704"/>
            <a:ext cx="182880" cy="182880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8" name="Text 6"/>
          <p:cNvSpPr/>
          <p:nvPr/>
        </p:nvSpPr>
        <p:spPr>
          <a:xfrm>
            <a:off x="1399032" y="2130552"/>
            <a:ext cx="4416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/ all-source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399032" y="2560320"/>
            <a:ext cx="4370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Ingest across sources, resolve entities, trace why-paths between them, reconstruct historical state for review.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399032" y="3429000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99032" y="3418027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DESIGN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355080" y="1783080"/>
            <a:ext cx="5422392" cy="2084832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203704"/>
            <a:ext cx="182880" cy="182880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14" name="Text 12"/>
          <p:cNvSpPr/>
          <p:nvPr/>
        </p:nvSpPr>
        <p:spPr>
          <a:xfrm>
            <a:off x="7068312" y="2130552"/>
            <a:ext cx="4416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 / critical systems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068312" y="2560320"/>
            <a:ext cx="4370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 context in one graph; attack and dependency paths; scenario exploration against live entities.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068312" y="3429000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A5B4F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68312" y="3418027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DESIGN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85800" y="4114800"/>
            <a:ext cx="5422392" cy="2084832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4535424"/>
            <a:ext cx="182880" cy="182880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20" name="Text 18"/>
          <p:cNvSpPr/>
          <p:nvPr/>
        </p:nvSpPr>
        <p:spPr>
          <a:xfrm>
            <a:off x="1399032" y="4462272"/>
            <a:ext cx="4416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AML / financial crime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1399032" y="4892040"/>
            <a:ext cx="4370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Parties, ownership and control, transaction links — with a receipt-backed escalation trail.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1399032" y="5760720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6AA5F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399032" y="5749747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DESIGN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355080" y="4114800"/>
            <a:ext cx="5422392" cy="2084832"/>
          </a:xfrm>
          <a:prstGeom prst="roundRect">
            <a:avLst>
              <a:gd name="adj" fmla="val 526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720840" y="4535424"/>
            <a:ext cx="182880" cy="182880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26" name="Text 24"/>
          <p:cNvSpPr/>
          <p:nvPr/>
        </p:nvSpPr>
        <p:spPr>
          <a:xfrm>
            <a:off x="7068312" y="4462272"/>
            <a:ext cx="4416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/ supply chain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7068312" y="4892040"/>
            <a:ext cx="4370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Dependency mapping, concentration exposure, disruption paths across suppliers and systems.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068312" y="5760720"/>
            <a:ext cx="1691640" cy="256032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068312" y="5749747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DESIGN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685800" y="6309360"/>
            <a:ext cx="10835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workflows for evaluation — not achieved customer performance.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486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REVIEW LOOKS LIKE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91440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be challenged.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85800" y="1828800"/>
            <a:ext cx="7589520" cy="4343400"/>
          </a:xfrm>
          <a:prstGeom prst="roundRect">
            <a:avLst>
              <a:gd name="adj" fmla="val 2526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6424" y="2212848"/>
            <a:ext cx="164592" cy="164592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6" name="Text 4"/>
          <p:cNvSpPr/>
          <p:nvPr/>
        </p:nvSpPr>
        <p:spPr>
          <a:xfrm>
            <a:off x="1508760" y="2148840"/>
            <a:ext cx="6446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validation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508760" y="2459736"/>
            <a:ext cx="6446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Entity resolutions are inspectable — reviewers see why two records were judged the same actor, CVE or technique.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106424" y="3218688"/>
            <a:ext cx="164592" cy="164592"/>
          </a:xfrm>
          <a:prstGeom prst="ellipse">
            <a:avLst/>
          </a:prstGeom>
          <a:solidFill>
            <a:srgbClr val="A5B4FC"/>
          </a:solidFill>
          <a:ln/>
        </p:spPr>
      </p:sp>
      <p:sp>
        <p:nvSpPr>
          <p:cNvPr id="9" name="Text 7"/>
          <p:cNvSpPr/>
          <p:nvPr/>
        </p:nvSpPr>
        <p:spPr>
          <a:xfrm>
            <a:off x="1508760" y="3154680"/>
            <a:ext cx="6446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Provenance on every link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508760" y="3465576"/>
            <a:ext cx="6446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edge in the graph carries its sources. No link exists without a stated basis.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1106424" y="4224528"/>
            <a:ext cx="164592" cy="164592"/>
          </a:xfrm>
          <a:prstGeom prst="ellipse">
            <a:avLst/>
          </a:prstGeom>
          <a:solidFill>
            <a:srgbClr val="6AA5F8"/>
          </a:solidFill>
          <a:ln/>
        </p:spPr>
      </p:sp>
      <p:sp>
        <p:nvSpPr>
          <p:cNvPr id="12" name="Text 10"/>
          <p:cNvSpPr/>
          <p:nvPr/>
        </p:nvSpPr>
        <p:spPr>
          <a:xfrm>
            <a:off x="1508760" y="4160520"/>
            <a:ext cx="6446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Reviewer agreement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08760" y="4471416"/>
            <a:ext cx="6446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Findings are structured for independent review — a second analyst can walk the same chain and record agreement or dissent.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1106424" y="5230368"/>
            <a:ext cx="164592" cy="164592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15" name="Text 13"/>
          <p:cNvSpPr/>
          <p:nvPr/>
        </p:nvSpPr>
        <p:spPr>
          <a:xfrm>
            <a:off x="1508760" y="5166360"/>
            <a:ext cx="6446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Reconstruction of historical state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508760" y="5477256"/>
            <a:ext cx="6446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Replay the graph as it stood at decision time — judge the call against what was actually known.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549640" y="1828800"/>
            <a:ext cx="2971800" cy="1316736"/>
          </a:xfrm>
          <a:prstGeom prst="roundRect">
            <a:avLst>
              <a:gd name="adj" fmla="val 8333"/>
            </a:avLst>
          </a:prstGeom>
          <a:solidFill>
            <a:srgbClr val="121A28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23960" y="2029968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823960" y="246888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finding on its evidence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549640" y="3346704"/>
            <a:ext cx="2971800" cy="1316736"/>
          </a:xfrm>
          <a:prstGeom prst="roundRect">
            <a:avLst>
              <a:gd name="adj" fmla="val 8333"/>
            </a:avLst>
          </a:prstGeom>
          <a:solidFill>
            <a:srgbClr val="121A28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823960" y="3547872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823960" y="3986784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chain that produced it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549640" y="4864608"/>
            <a:ext cx="2971800" cy="1316736"/>
          </a:xfrm>
          <a:prstGeom prst="roundRect">
            <a:avLst>
              <a:gd name="adj" fmla="val 8333"/>
            </a:avLst>
          </a:prstGeom>
          <a:solidFill>
            <a:srgbClr val="121A28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23960" y="5065776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Reproduce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8823960" y="5504688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state it was made in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400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RECEIPTS UNDERNEATH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1234440"/>
            <a:ext cx="5852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27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finding is backed by a </a:t>
            </a:r>
            <a:pPr indent="0" marL="0">
              <a:lnSpc>
                <a:spcPct val="112000"/>
              </a:lnSpc>
              <a:buNone/>
            </a:pPr>
            <a:r>
              <a:rPr lang="en-US" sz="27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tamper-evident, independently verifiable</a:t>
            </a:r>
            <a:pPr indent="0" marL="0">
              <a:lnSpc>
                <a:spcPct val="112000"/>
              </a:lnSpc>
              <a:buNone/>
            </a:pPr>
            <a:r>
              <a:rPr lang="en-US" sz="27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decision receipt.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85800" y="384048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receipt is sealed to a ledger when the finding is made. Anyone — a reviewer, an auditor, an oversight body — can check it later without taking our word, or the analyst's.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5440680"/>
            <a:ext cx="507492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5429707"/>
            <a:ext cx="5074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CHECK · TRUST.SUMMITCOGNITIVE.AI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7178040" y="1234440"/>
            <a:ext cx="4297680" cy="4572000"/>
          </a:xfrm>
          <a:prstGeom prst="roundRect">
            <a:avLst>
              <a:gd name="adj" fmla="val 2553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43800" y="15544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RECEIPT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543800" y="1984248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543800" y="2231136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Actor → technique link, with stated confidence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543800" y="2706624"/>
            <a:ext cx="3566160" cy="0"/>
          </a:xfrm>
          <a:prstGeom prst="line">
            <a:avLst/>
          </a:prstGeom>
          <a:noFill/>
          <a:ln w="9525">
            <a:solidFill>
              <a:srgbClr val="1B24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43800" y="2788920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CHAIN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543800" y="3035808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observation the link rests on, in order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543800" y="3511296"/>
            <a:ext cx="3566160" cy="0"/>
          </a:xfrm>
          <a:prstGeom prst="line">
            <a:avLst/>
          </a:prstGeom>
          <a:noFill/>
          <a:ln w="9525">
            <a:solidFill>
              <a:srgbClr val="1B24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543800" y="3593592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543800" y="384048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source cited where it was used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543800" y="4315968"/>
            <a:ext cx="3566160" cy="0"/>
          </a:xfrm>
          <a:prstGeom prst="line">
            <a:avLst/>
          </a:prstGeom>
          <a:noFill/>
          <a:ln w="9525">
            <a:solidFill>
              <a:srgbClr val="1B243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43800" y="4398264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543800" y="4645152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steps from evidence to conclusion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543800" y="5257800"/>
            <a:ext cx="1463040" cy="274320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7EE2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43800" y="5246827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LEDGER-SEALED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9144000" y="5257800"/>
            <a:ext cx="1920240" cy="274320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9525">
            <a:solidFill>
              <a:srgbClr val="6AA5F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0" y="5246827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INDEPENDENTLY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85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1051560"/>
            <a:ext cx="1078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console is running now.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85800" y="2240280"/>
            <a:ext cx="352044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60604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CONSOLE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05840" y="295351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intelgraph.summitcognitive.ai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05840" y="372160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live investigation console — graph, briefs and receipts, not screenshots.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89704" y="2240280"/>
            <a:ext cx="352044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09744" y="260604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GUIDED DEMO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809744" y="295351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demo.summitcognitive.ai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809744" y="372160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walk through one investigation end to end, finding to sealed receipt.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293608" y="2240280"/>
            <a:ext cx="352044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9525">
            <a:solidFill>
              <a:srgbClr val="1B24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13648" y="260604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PILOT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613648" y="295351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$7,500 · 30 days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613648" y="372160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 one workflow of yours — evaluate it, review it, reproduce it.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85800" y="5989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· DECISION ASSURANCE INFRASTRUCTURE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046720" y="5989320"/>
            <a:ext cx="3456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intelgraph.summitcognitive.ai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2026-07-17T01:42:13Z</dcterms:created>
  <dcterms:modified xsi:type="dcterms:W3CDTF">2026-07-17T01:42:13Z</dcterms:modified>
</cp:coreProperties>
</file>